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198F8D58-7BD8-4B8F-A6CE-2AB0714701E6}">
          <p14:sldIdLst>
            <p14:sldId id="256"/>
            <p14:sldId id="257"/>
            <p14:sldId id="258"/>
            <p14:sldId id="259"/>
            <p14:sldId id="260"/>
            <p14:sldId id="262"/>
            <p14:sldId id="263"/>
            <p14:sldId id="264"/>
            <p14:sldId id="265"/>
            <p14:sldId id="266"/>
            <p14:sldId id="267"/>
            <p14:sldId id="268"/>
            <p14:sldId id="269"/>
            <p14:sldId id="270"/>
            <p14:sldId id="271"/>
            <p14:sldId id="27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DB11F"/>
    <a:srgbClr val="B2881E"/>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2" autoAdjust="0"/>
    <p:restoredTop sz="94660"/>
  </p:normalViewPr>
  <p:slideViewPr>
    <p:cSldViewPr>
      <p:cViewPr varScale="1">
        <p:scale>
          <a:sx n="74" d="100"/>
          <a:sy n="74" d="100"/>
        </p:scale>
        <p:origin x="-1200" y="13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B991D2-A3B2-43E1-9E06-AC5C1C0937FC}" type="datetimeFigureOut">
              <a:rPr lang="en-US" smtClean="0"/>
              <a:pPr/>
              <a:t>5/3/2012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863819-E3C6-465E-B683-72ED214C0B4F}" type="slidenum">
              <a:rPr lang="en-US" smtClean="0"/>
              <a:pPr/>
              <a:t>‹#›</a:t>
            </a:fld>
            <a:endParaRPr lang="en-US" dirty="0"/>
          </a:p>
        </p:txBody>
      </p:sp>
    </p:spTree>
    <p:extLst>
      <p:ext uri="{BB962C8B-B14F-4D97-AF65-F5344CB8AC3E}">
        <p14:creationId xmlns:p14="http://schemas.microsoft.com/office/powerpoint/2010/main" val="42028995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F3BA3EF7-255B-433A-87F1-30CE20FD2B44}" type="datetimeFigureOut">
              <a:rPr lang="en-US" smtClean="0"/>
              <a:pPr/>
              <a:t>5/3/2012</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0E727909-D2BA-4F86-AF5A-CB9E2F2229E1}"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BA3EF7-255B-433A-87F1-30CE20FD2B44}" type="datetimeFigureOut">
              <a:rPr lang="en-US" smtClean="0"/>
              <a:pPr/>
              <a:t>5/3/2012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E727909-D2BA-4F86-AF5A-CB9E2F2229E1}" type="slidenum">
              <a:rPr lang="en-US" smtClean="0"/>
              <a:pPr/>
              <a:t>‹#›</a:t>
            </a:fld>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BA3EF7-255B-433A-87F1-30CE20FD2B44}" type="datetimeFigureOut">
              <a:rPr lang="en-US" smtClean="0"/>
              <a:pPr/>
              <a:t>5/3/2012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E727909-D2BA-4F86-AF5A-CB9E2F2229E1}" type="slidenum">
              <a:rPr lang="en-US" smtClean="0"/>
              <a:pPr/>
              <a:t>‹#›</a:t>
            </a:fld>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BA3EF7-255B-433A-87F1-30CE20FD2B44}" type="datetimeFigureOut">
              <a:rPr lang="en-US" smtClean="0"/>
              <a:pPr/>
              <a:t>5/3/2012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E727909-D2BA-4F86-AF5A-CB9E2F2229E1}" type="slidenum">
              <a:rPr lang="en-US" smtClean="0"/>
              <a:pPr/>
              <a:t>‹#›</a:t>
            </a:fld>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3BA3EF7-255B-433A-87F1-30CE20FD2B44}" type="datetimeFigureOut">
              <a:rPr lang="en-US" smtClean="0"/>
              <a:pPr/>
              <a:t>5/3/2012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0E727909-D2BA-4F86-AF5A-CB9E2F2229E1}"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3BA3EF7-255B-433A-87F1-30CE20FD2B44}" type="datetimeFigureOut">
              <a:rPr lang="en-US" smtClean="0"/>
              <a:pPr/>
              <a:t>5/3/2012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E727909-D2BA-4F86-AF5A-CB9E2F2229E1}" type="slidenum">
              <a:rPr lang="en-US" smtClean="0"/>
              <a:pPr/>
              <a:t>‹#›</a:t>
            </a:fld>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3BA3EF7-255B-433A-87F1-30CE20FD2B44}" type="datetimeFigureOut">
              <a:rPr lang="en-US" smtClean="0"/>
              <a:pPr/>
              <a:t>5/3/2012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E727909-D2BA-4F86-AF5A-CB9E2F2229E1}" type="slidenum">
              <a:rPr lang="en-US" smtClean="0"/>
              <a:pPr/>
              <a:t>‹#›</a:t>
            </a:fld>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3BA3EF7-255B-433A-87F1-30CE20FD2B44}" type="datetimeFigureOut">
              <a:rPr lang="en-US" smtClean="0"/>
              <a:pPr/>
              <a:t>5/3/2012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E727909-D2BA-4F86-AF5A-CB9E2F2229E1}" type="slidenum">
              <a:rPr lang="en-US" smtClean="0"/>
              <a:pPr/>
              <a:t>‹#›</a:t>
            </a:fld>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BA3EF7-255B-433A-87F1-30CE20FD2B44}" type="datetimeFigureOut">
              <a:rPr lang="en-US" smtClean="0"/>
              <a:pPr/>
              <a:t>5/3/2012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E727909-D2BA-4F86-AF5A-CB9E2F2229E1}" type="slidenum">
              <a:rPr lang="en-US" smtClean="0"/>
              <a:pPr/>
              <a:t>‹#›</a:t>
            </a:fld>
            <a:endParaRPr lang="en-US"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3BA3EF7-255B-433A-87F1-30CE20FD2B44}" type="datetimeFigureOut">
              <a:rPr lang="en-US" smtClean="0"/>
              <a:pPr/>
              <a:t>5/3/2012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E727909-D2BA-4F86-AF5A-CB9E2F2229E1}" type="slidenum">
              <a:rPr lang="en-US" smtClean="0"/>
              <a:pPr/>
              <a:t>‹#›</a:t>
            </a:fld>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3BA3EF7-255B-433A-87F1-30CE20FD2B44}" type="datetimeFigureOut">
              <a:rPr lang="en-US" smtClean="0"/>
              <a:pPr/>
              <a:t>5/3/2012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E727909-D2BA-4F86-AF5A-CB9E2F2229E1}" type="slidenum">
              <a:rPr lang="en-US" smtClean="0"/>
              <a:pPr/>
              <a:t>‹#›</a:t>
            </a:fld>
            <a:endParaRPr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F3BA3EF7-255B-433A-87F1-30CE20FD2B44}" type="datetimeFigureOut">
              <a:rPr lang="en-US" smtClean="0"/>
              <a:pPr/>
              <a:t>5/3/2012</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0E727909-D2BA-4F86-AF5A-CB9E2F2229E1}"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85709"/>
          </a:xfrm>
          <a:prstGeom prst="rect">
            <a:avLst/>
          </a:prstGeom>
        </p:spPr>
      </p:pic>
      <p:sp>
        <p:nvSpPr>
          <p:cNvPr id="2" name="Title 1"/>
          <p:cNvSpPr>
            <a:spLocks noGrp="1"/>
          </p:cNvSpPr>
          <p:nvPr>
            <p:ph type="ctrTitle"/>
          </p:nvPr>
        </p:nvSpPr>
        <p:spPr>
          <a:xfrm>
            <a:off x="762000" y="838201"/>
            <a:ext cx="7696200" cy="1523999"/>
          </a:xfrm>
        </p:spPr>
        <p:txBody>
          <a:bodyPr>
            <a:normAutofit fontScale="90000"/>
          </a:bodyPr>
          <a:lstStyle/>
          <a:p>
            <a:r>
              <a:rPr lang="en-US" sz="7200" dirty="0" smtClean="0">
                <a:solidFill>
                  <a:schemeClr val="tx1"/>
                </a:solidFill>
              </a:rPr>
              <a:t>It’s a hard rock life</a:t>
            </a:r>
            <a:r>
              <a:rPr lang="en-US" sz="6000" dirty="0" smtClean="0">
                <a:solidFill>
                  <a:schemeClr val="bg1">
                    <a:lumMod val="85000"/>
                  </a:schemeClr>
                </a:solidFill>
              </a:rPr>
              <a:t>.</a:t>
            </a:r>
            <a:endParaRPr lang="en-US" sz="6000" dirty="0">
              <a:solidFill>
                <a:schemeClr val="bg1">
                  <a:lumMod val="85000"/>
                </a:schemeClr>
              </a:solidFill>
            </a:endParaRPr>
          </a:p>
        </p:txBody>
      </p:sp>
      <p:sp>
        <p:nvSpPr>
          <p:cNvPr id="3" name="Subtitle 2"/>
          <p:cNvSpPr>
            <a:spLocks noGrp="1"/>
          </p:cNvSpPr>
          <p:nvPr>
            <p:ph type="subTitle" idx="1"/>
          </p:nvPr>
        </p:nvSpPr>
        <p:spPr>
          <a:xfrm>
            <a:off x="0" y="3657600"/>
            <a:ext cx="5181600" cy="2895600"/>
          </a:xfrm>
        </p:spPr>
        <p:txBody>
          <a:bodyPr>
            <a:normAutofit/>
          </a:bodyPr>
          <a:lstStyle/>
          <a:p>
            <a:r>
              <a:rPr lang="en-US" sz="3600" dirty="0" smtClean="0"/>
              <a:t>By: Anay Castro, Leslie Martinez, Kristen Chadwick, Kundi </a:t>
            </a:r>
            <a:r>
              <a:rPr lang="en-US" sz="3600" dirty="0"/>
              <a:t>Z</a:t>
            </a:r>
            <a:r>
              <a:rPr lang="en-US" sz="3600" dirty="0" smtClean="0"/>
              <a:t>enda </a:t>
            </a:r>
            <a:endParaRPr lang="en-US" sz="3600" dirty="0"/>
          </a:p>
        </p:txBody>
      </p:sp>
    </p:spTree>
    <p:extLst>
      <p:ext uri="{BB962C8B-B14F-4D97-AF65-F5344CB8AC3E}">
        <p14:creationId xmlns:p14="http://schemas.microsoft.com/office/powerpoint/2010/main" val="19400096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is Sedimentary Rock formed?</a:t>
            </a:r>
            <a:endParaRPr lang="en-US" dirty="0"/>
          </a:p>
        </p:txBody>
      </p:sp>
      <p:sp>
        <p:nvSpPr>
          <p:cNvPr id="3" name="Content Placeholder 2"/>
          <p:cNvSpPr>
            <a:spLocks noGrp="1"/>
          </p:cNvSpPr>
          <p:nvPr>
            <p:ph idx="1"/>
          </p:nvPr>
        </p:nvSpPr>
        <p:spPr/>
        <p:txBody>
          <a:bodyPr/>
          <a:lstStyle/>
          <a:p>
            <a:pPr marL="137160" indent="0">
              <a:buNone/>
            </a:pPr>
            <a:r>
              <a:rPr lang="en-US" dirty="0" smtClean="0"/>
              <a:t>A- </a:t>
            </a:r>
            <a:r>
              <a:rPr lang="en-US" b="1" dirty="0" smtClean="0"/>
              <a:t>By being pressed down and cemented</a:t>
            </a:r>
          </a:p>
          <a:p>
            <a:pPr marL="137160" indent="0">
              <a:buNone/>
            </a:pPr>
            <a:endParaRPr lang="en-US" b="1" dirty="0"/>
          </a:p>
          <a:p>
            <a:pPr marL="137160" indent="0">
              <a:buNone/>
            </a:pPr>
            <a:r>
              <a:rPr lang="en-US" b="1" dirty="0" smtClean="0"/>
              <a:t>B- By Heat and pressure</a:t>
            </a:r>
          </a:p>
          <a:p>
            <a:pPr marL="137160" indent="0">
              <a:buNone/>
            </a:pPr>
            <a:endParaRPr lang="en-US" b="1" dirty="0"/>
          </a:p>
          <a:p>
            <a:pPr marL="137160" indent="0">
              <a:buNone/>
            </a:pPr>
            <a:r>
              <a:rPr lang="en-US" b="1" dirty="0" smtClean="0"/>
              <a:t>C- By Magma</a:t>
            </a:r>
            <a:endParaRPr lang="en-US" dirty="0"/>
          </a:p>
        </p:txBody>
      </p:sp>
    </p:spTree>
    <p:extLst>
      <p:ext uri="{BB962C8B-B14F-4D97-AF65-F5344CB8AC3E}">
        <p14:creationId xmlns:p14="http://schemas.microsoft.com/office/powerpoint/2010/main" val="3637518774"/>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nodeType="clickEffect">
                                  <p:stCondLst>
                                    <p:cond delay="0"/>
                                  </p:stCondLst>
                                  <p:iterate type="lt">
                                    <p:tmPct val="10000"/>
                                  </p:iterate>
                                  <p:childTnLst>
                                    <p:animScale>
                                      <p:cBhvr>
                                        <p:cTn id="6" dur="250" autoRev="1" fill="hold">
                                          <p:stCondLst>
                                            <p:cond delay="0"/>
                                          </p:stCondLst>
                                        </p:cTn>
                                        <p:tgtEl>
                                          <p:spTgt spid="3">
                                            <p:txEl>
                                              <p:pRg st="0" end="0"/>
                                            </p:txEl>
                                          </p:spTgt>
                                        </p:tgtEl>
                                      </p:cBhvr>
                                      <p:to x="80000" y="100000"/>
                                    </p:animScale>
                                    <p:anim by="(#ppt_w*0.10)" calcmode="lin" valueType="num">
                                      <p:cBhvr>
                                        <p:cTn id="7" dur="250" autoRev="1" fill="hold">
                                          <p:stCondLst>
                                            <p:cond delay="0"/>
                                          </p:stCondLst>
                                        </p:cTn>
                                        <p:tgtEl>
                                          <p:spTgt spid="3">
                                            <p:txEl>
                                              <p:pRg st="0" end="0"/>
                                            </p:txEl>
                                          </p:spTgt>
                                        </p:tgtEl>
                                        <p:attrNameLst>
                                          <p:attrName>ppt_x</p:attrName>
                                        </p:attrNameLst>
                                      </p:cBhvr>
                                    </p:anim>
                                    <p:anim by="(-#ppt_w*0.10)" calcmode="lin" valueType="num">
                                      <p:cBhvr>
                                        <p:cTn id="8" dur="250" autoRev="1" fill="hold">
                                          <p:stCondLst>
                                            <p:cond delay="0"/>
                                          </p:stCondLst>
                                        </p:cTn>
                                        <p:tgtEl>
                                          <p:spTgt spid="3">
                                            <p:txEl>
                                              <p:pRg st="0" end="0"/>
                                            </p:txEl>
                                          </p:spTgt>
                                        </p:tgtEl>
                                        <p:attrNameLst>
                                          <p:attrName>ppt_y</p:attrName>
                                        </p:attrNameLst>
                                      </p:cBhvr>
                                    </p:anim>
                                    <p:animRot by="-480000">
                                      <p:cBhvr>
                                        <p:cTn id="9" dur="250" autoRev="1" fill="hold">
                                          <p:stCondLst>
                                            <p:cond delay="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True or False?</a:t>
            </a:r>
            <a:endParaRPr lang="en-US" dirty="0"/>
          </a:p>
        </p:txBody>
      </p:sp>
      <p:sp>
        <p:nvSpPr>
          <p:cNvPr id="3" name="Content Placeholder 2"/>
          <p:cNvSpPr>
            <a:spLocks noGrp="1"/>
          </p:cNvSpPr>
          <p:nvPr>
            <p:ph idx="1"/>
          </p:nvPr>
        </p:nvSpPr>
        <p:spPr/>
        <p:txBody>
          <a:bodyPr/>
          <a:lstStyle/>
          <a:p>
            <a:pPr marL="137160" indent="0">
              <a:buNone/>
            </a:pPr>
            <a:r>
              <a:rPr lang="en-US" dirty="0" smtClean="0"/>
              <a:t>Metamorphic rocks have the ability to form crystals?</a:t>
            </a:r>
          </a:p>
          <a:p>
            <a:pPr marL="137160" indent="0">
              <a:buNone/>
            </a:pPr>
            <a:endParaRPr lang="en-US" dirty="0" smtClean="0"/>
          </a:p>
          <a:p>
            <a:pPr marL="137160" indent="0">
              <a:buNone/>
            </a:pPr>
            <a:endParaRPr lang="en-US" dirty="0" smtClean="0"/>
          </a:p>
          <a:p>
            <a:pPr marL="137160" indent="0">
              <a:buNone/>
            </a:pPr>
            <a:r>
              <a:rPr lang="en-US" dirty="0" smtClean="0"/>
              <a:t>A- True</a:t>
            </a:r>
          </a:p>
          <a:p>
            <a:pPr marL="137160" indent="0">
              <a:buNone/>
            </a:pPr>
            <a:endParaRPr lang="en-US" dirty="0"/>
          </a:p>
          <a:p>
            <a:pPr marL="137160" indent="0">
              <a:buNone/>
            </a:pPr>
            <a:r>
              <a:rPr lang="en-US" dirty="0" smtClean="0"/>
              <a:t>B- False</a:t>
            </a:r>
            <a:endParaRPr lang="en-US" dirty="0"/>
          </a:p>
        </p:txBody>
      </p:sp>
    </p:spTree>
    <p:extLst>
      <p:ext uri="{BB962C8B-B14F-4D97-AF65-F5344CB8AC3E}">
        <p14:creationId xmlns:p14="http://schemas.microsoft.com/office/powerpoint/2010/main" val="4167052638"/>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nodeType="clickEffect">
                                  <p:stCondLst>
                                    <p:cond delay="0"/>
                                  </p:stCondLst>
                                  <p:iterate type="lt">
                                    <p:tmPct val="10000"/>
                                  </p:iterate>
                                  <p:childTnLst>
                                    <p:animScale>
                                      <p:cBhvr>
                                        <p:cTn id="6" dur="250" autoRev="1" fill="hold">
                                          <p:stCondLst>
                                            <p:cond delay="0"/>
                                          </p:stCondLst>
                                        </p:cTn>
                                        <p:tgtEl>
                                          <p:spTgt spid="3">
                                            <p:txEl>
                                              <p:pRg st="3" end="3"/>
                                            </p:txEl>
                                          </p:spTgt>
                                        </p:tgtEl>
                                      </p:cBhvr>
                                      <p:to x="80000" y="100000"/>
                                    </p:animScale>
                                    <p:anim by="(#ppt_w*0.10)" calcmode="lin" valueType="num">
                                      <p:cBhvr>
                                        <p:cTn id="7" dur="250" autoRev="1" fill="hold">
                                          <p:stCondLst>
                                            <p:cond delay="0"/>
                                          </p:stCondLst>
                                        </p:cTn>
                                        <p:tgtEl>
                                          <p:spTgt spid="3">
                                            <p:txEl>
                                              <p:pRg st="3" end="3"/>
                                            </p:txEl>
                                          </p:spTgt>
                                        </p:tgtEl>
                                        <p:attrNameLst>
                                          <p:attrName>ppt_x</p:attrName>
                                        </p:attrNameLst>
                                      </p:cBhvr>
                                    </p:anim>
                                    <p:anim by="(-#ppt_w*0.10)" calcmode="lin" valueType="num">
                                      <p:cBhvr>
                                        <p:cTn id="8" dur="250" autoRev="1" fill="hold">
                                          <p:stCondLst>
                                            <p:cond delay="0"/>
                                          </p:stCondLst>
                                        </p:cTn>
                                        <p:tgtEl>
                                          <p:spTgt spid="3">
                                            <p:txEl>
                                              <p:pRg st="3" end="3"/>
                                            </p:txEl>
                                          </p:spTgt>
                                        </p:tgtEl>
                                        <p:attrNameLst>
                                          <p:attrName>ppt_y</p:attrName>
                                        </p:attrNameLst>
                                      </p:cBhvr>
                                    </p:anim>
                                    <p:animRot by="-480000">
                                      <p:cBhvr>
                                        <p:cTn id="9" dur="250" autoRev="1" fill="hold">
                                          <p:stCondLst>
                                            <p:cond delay="0"/>
                                          </p:stCondLst>
                                        </p:cTn>
                                        <p:tgtEl>
                                          <p:spTgt spid="3">
                                            <p:txEl>
                                              <p:pRg st="3" end="3"/>
                                            </p:txEl>
                                          </p:spTgt>
                                        </p:tgtEl>
                                        <p:attrNameLst>
                                          <p:attrName>r</p:attrName>
                                        </p:attrNameLst>
                                      </p:cBhvr>
                                    </p:animRot>
                                  </p:childTnLst>
                                </p:cTn>
                              </p:par>
                            </p:childTnLst>
                          </p:cTn>
                        </p:par>
                      </p:childTnLst>
                    </p:cTn>
                  </p:par>
                  <p:par>
                    <p:cTn id="10" fill="hold">
                      <p:stCondLst>
                        <p:cond delay="indefinite"/>
                      </p:stCondLst>
                      <p:childTnLst>
                        <p:par>
                          <p:cTn id="11" fill="hold">
                            <p:stCondLst>
                              <p:cond delay="0"/>
                            </p:stCondLst>
                            <p:childTnLst>
                              <p:par>
                                <p:cTn id="12" presetID="36" presetClass="emph" presetSubtype="0" fill="hold" nodeType="clickEffect">
                                  <p:stCondLst>
                                    <p:cond delay="0"/>
                                  </p:stCondLst>
                                  <p:iterate type="lt">
                                    <p:tmPct val="10000"/>
                                  </p:iterate>
                                  <p:childTnLst>
                                    <p:animScale>
                                      <p:cBhvr>
                                        <p:cTn id="13" dur="250" autoRev="1" fill="hold">
                                          <p:stCondLst>
                                            <p:cond delay="0"/>
                                          </p:stCondLst>
                                        </p:cTn>
                                        <p:tgtEl>
                                          <p:spTgt spid="3">
                                            <p:txEl>
                                              <p:pRg st="0" end="0"/>
                                            </p:txEl>
                                          </p:spTgt>
                                        </p:tgtEl>
                                      </p:cBhvr>
                                      <p:to x="80000" y="100000"/>
                                    </p:animScale>
                                    <p:anim by="(#ppt_w*0.10)" calcmode="lin" valueType="num">
                                      <p:cBhvr>
                                        <p:cTn id="14" dur="250" autoRev="1" fill="hold">
                                          <p:stCondLst>
                                            <p:cond delay="0"/>
                                          </p:stCondLst>
                                        </p:cTn>
                                        <p:tgtEl>
                                          <p:spTgt spid="3">
                                            <p:txEl>
                                              <p:pRg st="0" end="0"/>
                                            </p:txEl>
                                          </p:spTgt>
                                        </p:tgtEl>
                                        <p:attrNameLst>
                                          <p:attrName>ppt_x</p:attrName>
                                        </p:attrNameLst>
                                      </p:cBhvr>
                                    </p:anim>
                                    <p:anim by="(-#ppt_w*0.10)" calcmode="lin" valueType="num">
                                      <p:cBhvr>
                                        <p:cTn id="15" dur="250" autoRev="1" fill="hold">
                                          <p:stCondLst>
                                            <p:cond delay="0"/>
                                          </p:stCondLst>
                                        </p:cTn>
                                        <p:tgtEl>
                                          <p:spTgt spid="3">
                                            <p:txEl>
                                              <p:pRg st="0" end="0"/>
                                            </p:txEl>
                                          </p:spTgt>
                                        </p:tgtEl>
                                        <p:attrNameLst>
                                          <p:attrName>ppt_y</p:attrName>
                                        </p:attrNameLst>
                                      </p:cBhvr>
                                    </p:anim>
                                    <p:animRot by="-480000">
                                      <p:cBhvr>
                                        <p:cTn id="16" dur="250" autoRev="1" fill="hold">
                                          <p:stCondLst>
                                            <p:cond delay="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When a volcano erupts igneous rock_________</a:t>
            </a:r>
            <a:endParaRPr lang="en-US" dirty="0"/>
          </a:p>
        </p:txBody>
      </p:sp>
      <p:sp>
        <p:nvSpPr>
          <p:cNvPr id="3" name="Content Placeholder 2"/>
          <p:cNvSpPr>
            <a:spLocks noGrp="1"/>
          </p:cNvSpPr>
          <p:nvPr>
            <p:ph idx="1"/>
          </p:nvPr>
        </p:nvSpPr>
        <p:spPr/>
        <p:txBody>
          <a:bodyPr/>
          <a:lstStyle/>
          <a:p>
            <a:pPr>
              <a:buNone/>
            </a:pPr>
            <a:r>
              <a:rPr lang="en-US" dirty="0" smtClean="0"/>
              <a:t>A- Cools Faster</a:t>
            </a:r>
          </a:p>
          <a:p>
            <a:pPr>
              <a:buNone/>
            </a:pPr>
            <a:endParaRPr lang="en-US" dirty="0" smtClean="0"/>
          </a:p>
          <a:p>
            <a:pPr>
              <a:buNone/>
            </a:pPr>
            <a:r>
              <a:rPr lang="en-US" dirty="0" smtClean="0"/>
              <a:t>B- Changes into metamorphic rock</a:t>
            </a:r>
          </a:p>
          <a:p>
            <a:pPr>
              <a:buNone/>
            </a:pPr>
            <a:endParaRPr lang="en-US" dirty="0" smtClean="0"/>
          </a:p>
          <a:p>
            <a:pPr>
              <a:buNone/>
            </a:pPr>
            <a:r>
              <a:rPr lang="en-US" dirty="0" smtClean="0"/>
              <a:t>C- Cools over time</a:t>
            </a:r>
            <a:endParaRPr lang="en-US" dirty="0"/>
          </a:p>
        </p:txBody>
      </p:sp>
    </p:spTree>
    <p:extLst>
      <p:ext uri="{BB962C8B-B14F-4D97-AF65-F5344CB8AC3E}">
        <p14:creationId xmlns:p14="http://schemas.microsoft.com/office/powerpoint/2010/main" val="573382384"/>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nodeType="clickEffect">
                                  <p:stCondLst>
                                    <p:cond delay="0"/>
                                  </p:stCondLst>
                                  <p:iterate type="lt">
                                    <p:tmPct val="10000"/>
                                  </p:iterate>
                                  <p:childTnLst>
                                    <p:animScale>
                                      <p:cBhvr>
                                        <p:cTn id="6" dur="250" autoRev="1" fill="hold">
                                          <p:stCondLst>
                                            <p:cond delay="0"/>
                                          </p:stCondLst>
                                        </p:cTn>
                                        <p:tgtEl>
                                          <p:spTgt spid="3">
                                            <p:txEl>
                                              <p:pRg st="4" end="4"/>
                                            </p:txEl>
                                          </p:spTgt>
                                        </p:tgtEl>
                                      </p:cBhvr>
                                      <p:to x="80000" y="100000"/>
                                    </p:animScale>
                                    <p:anim by="(#ppt_w*0.10)" calcmode="lin" valueType="num">
                                      <p:cBhvr>
                                        <p:cTn id="7" dur="250" autoRev="1" fill="hold">
                                          <p:stCondLst>
                                            <p:cond delay="0"/>
                                          </p:stCondLst>
                                        </p:cTn>
                                        <p:tgtEl>
                                          <p:spTgt spid="3">
                                            <p:txEl>
                                              <p:pRg st="4" end="4"/>
                                            </p:txEl>
                                          </p:spTgt>
                                        </p:tgtEl>
                                        <p:attrNameLst>
                                          <p:attrName>ppt_x</p:attrName>
                                        </p:attrNameLst>
                                      </p:cBhvr>
                                    </p:anim>
                                    <p:anim by="(-#ppt_w*0.10)" calcmode="lin" valueType="num">
                                      <p:cBhvr>
                                        <p:cTn id="8" dur="250" autoRev="1" fill="hold">
                                          <p:stCondLst>
                                            <p:cond delay="0"/>
                                          </p:stCondLst>
                                        </p:cTn>
                                        <p:tgtEl>
                                          <p:spTgt spid="3">
                                            <p:txEl>
                                              <p:pRg st="4" end="4"/>
                                            </p:txEl>
                                          </p:spTgt>
                                        </p:tgtEl>
                                        <p:attrNameLst>
                                          <p:attrName>ppt_y</p:attrName>
                                        </p:attrNameLst>
                                      </p:cBhvr>
                                    </p:anim>
                                    <p:animRot by="-480000">
                                      <p:cBhvr>
                                        <p:cTn id="9" dur="250" autoRev="1" fill="hold">
                                          <p:stCondLst>
                                            <p:cond delay="0"/>
                                          </p:stCondLst>
                                        </p:cTn>
                                        <p:tgtEl>
                                          <p:spTgt spid="3">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 Which Order is sedimentary Rock Formed?</a:t>
            </a:r>
            <a:endParaRPr lang="en-US" dirty="0"/>
          </a:p>
        </p:txBody>
      </p:sp>
      <p:sp>
        <p:nvSpPr>
          <p:cNvPr id="3" name="Content Placeholder 2"/>
          <p:cNvSpPr>
            <a:spLocks noGrp="1"/>
          </p:cNvSpPr>
          <p:nvPr>
            <p:ph idx="1"/>
          </p:nvPr>
        </p:nvSpPr>
        <p:spPr/>
        <p:txBody>
          <a:bodyPr/>
          <a:lstStyle/>
          <a:p>
            <a:pPr>
              <a:buNone/>
            </a:pPr>
            <a:r>
              <a:rPr lang="en-US" dirty="0" smtClean="0"/>
              <a:t>A- Melting→ Magma</a:t>
            </a:r>
          </a:p>
          <a:p>
            <a:pPr>
              <a:buNone/>
            </a:pPr>
            <a:endParaRPr lang="en-US" dirty="0" smtClean="0"/>
          </a:p>
          <a:p>
            <a:pPr>
              <a:buNone/>
            </a:pPr>
            <a:r>
              <a:rPr lang="en-US" dirty="0" smtClean="0"/>
              <a:t>B- Weathering → Erosion → Sediments</a:t>
            </a:r>
          </a:p>
          <a:p>
            <a:pPr>
              <a:buNone/>
            </a:pPr>
            <a:endParaRPr lang="en-US" dirty="0" smtClean="0"/>
          </a:p>
          <a:p>
            <a:pPr>
              <a:buNone/>
            </a:pPr>
            <a:r>
              <a:rPr lang="en-US" dirty="0" smtClean="0"/>
              <a:t>C- None of the above</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nodeType="clickEffect">
                                  <p:stCondLst>
                                    <p:cond delay="0"/>
                                  </p:stCondLst>
                                  <p:iterate type="lt">
                                    <p:tmPct val="10000"/>
                                  </p:iterate>
                                  <p:childTnLst>
                                    <p:animScale>
                                      <p:cBhvr>
                                        <p:cTn id="6" dur="250" autoRev="1" fill="hold">
                                          <p:stCondLst>
                                            <p:cond delay="0"/>
                                          </p:stCondLst>
                                        </p:cTn>
                                        <p:tgtEl>
                                          <p:spTgt spid="3">
                                            <p:txEl>
                                              <p:pRg st="2" end="2"/>
                                            </p:txEl>
                                          </p:spTgt>
                                        </p:tgtEl>
                                      </p:cBhvr>
                                      <p:to x="80000" y="100000"/>
                                    </p:animScale>
                                    <p:anim by="(#ppt_w*0.10)" calcmode="lin" valueType="num">
                                      <p:cBhvr>
                                        <p:cTn id="7" dur="250" autoRev="1" fill="hold">
                                          <p:stCondLst>
                                            <p:cond delay="0"/>
                                          </p:stCondLst>
                                        </p:cTn>
                                        <p:tgtEl>
                                          <p:spTgt spid="3">
                                            <p:txEl>
                                              <p:pRg st="2" end="2"/>
                                            </p:txEl>
                                          </p:spTgt>
                                        </p:tgtEl>
                                        <p:attrNameLst>
                                          <p:attrName>ppt_x</p:attrName>
                                        </p:attrNameLst>
                                      </p:cBhvr>
                                    </p:anim>
                                    <p:anim by="(-#ppt_w*0.10)" calcmode="lin" valueType="num">
                                      <p:cBhvr>
                                        <p:cTn id="8" dur="250" autoRev="1" fill="hold">
                                          <p:stCondLst>
                                            <p:cond delay="0"/>
                                          </p:stCondLst>
                                        </p:cTn>
                                        <p:tgtEl>
                                          <p:spTgt spid="3">
                                            <p:txEl>
                                              <p:pRg st="2" end="2"/>
                                            </p:txEl>
                                          </p:spTgt>
                                        </p:tgtEl>
                                        <p:attrNameLst>
                                          <p:attrName>ppt_y</p:attrName>
                                        </p:attrNameLst>
                                      </p:cBhvr>
                                    </p:anim>
                                    <p:animRot by="-480000">
                                      <p:cBhvr>
                                        <p:cTn id="9" dur="250" autoRev="1" fill="hold">
                                          <p:stCondLst>
                                            <p:cond delay="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the Meaning of Metamorphic Rock?</a:t>
            </a:r>
            <a:endParaRPr lang="en-US" dirty="0"/>
          </a:p>
        </p:txBody>
      </p:sp>
      <p:sp>
        <p:nvSpPr>
          <p:cNvPr id="3" name="Content Placeholder 2"/>
          <p:cNvSpPr>
            <a:spLocks noGrp="1"/>
          </p:cNvSpPr>
          <p:nvPr>
            <p:ph idx="1"/>
          </p:nvPr>
        </p:nvSpPr>
        <p:spPr/>
        <p:txBody>
          <a:bodyPr/>
          <a:lstStyle/>
          <a:p>
            <a:pPr>
              <a:buNone/>
            </a:pPr>
            <a:r>
              <a:rPr lang="en-US" dirty="0" smtClean="0"/>
              <a:t>A- Change in Shape</a:t>
            </a:r>
          </a:p>
          <a:p>
            <a:pPr>
              <a:buNone/>
            </a:pPr>
            <a:endParaRPr lang="en-US" dirty="0" smtClean="0"/>
          </a:p>
          <a:p>
            <a:pPr>
              <a:buNone/>
            </a:pPr>
            <a:r>
              <a:rPr lang="en-US" dirty="0" smtClean="0"/>
              <a:t>B- To Make People Happy</a:t>
            </a:r>
            <a:r>
              <a:rPr lang="en-US" dirty="0" smtClean="0">
                <a:sym typeface="Wingdings" pitchFamily="2" charset="2"/>
              </a:rPr>
              <a:t></a:t>
            </a:r>
          </a:p>
          <a:p>
            <a:pPr>
              <a:buNone/>
            </a:pPr>
            <a:endParaRPr lang="en-US" dirty="0" smtClean="0">
              <a:sym typeface="Wingdings" pitchFamily="2" charset="2"/>
            </a:endParaRPr>
          </a:p>
          <a:p>
            <a:pPr>
              <a:buNone/>
            </a:pPr>
            <a:r>
              <a:rPr lang="en-US" dirty="0" smtClean="0">
                <a:sym typeface="Wingdings" pitchFamily="2" charset="2"/>
              </a:rPr>
              <a:t>C- Heat and Pressure</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nodeType="clickEffect">
                                  <p:stCondLst>
                                    <p:cond delay="0"/>
                                  </p:stCondLst>
                                  <p:iterate type="lt">
                                    <p:tmPct val="10000"/>
                                  </p:iterate>
                                  <p:childTnLst>
                                    <p:animScale>
                                      <p:cBhvr>
                                        <p:cTn id="6" dur="250" autoRev="1" fill="hold">
                                          <p:stCondLst>
                                            <p:cond delay="0"/>
                                          </p:stCondLst>
                                        </p:cTn>
                                        <p:tgtEl>
                                          <p:spTgt spid="3">
                                            <p:txEl>
                                              <p:pRg st="0" end="0"/>
                                            </p:txEl>
                                          </p:spTgt>
                                        </p:tgtEl>
                                      </p:cBhvr>
                                      <p:to x="80000" y="100000"/>
                                    </p:animScale>
                                    <p:anim by="(#ppt_w*0.10)" calcmode="lin" valueType="num">
                                      <p:cBhvr>
                                        <p:cTn id="7" dur="250" autoRev="1" fill="hold">
                                          <p:stCondLst>
                                            <p:cond delay="0"/>
                                          </p:stCondLst>
                                        </p:cTn>
                                        <p:tgtEl>
                                          <p:spTgt spid="3">
                                            <p:txEl>
                                              <p:pRg st="0" end="0"/>
                                            </p:txEl>
                                          </p:spTgt>
                                        </p:tgtEl>
                                        <p:attrNameLst>
                                          <p:attrName>ppt_x</p:attrName>
                                        </p:attrNameLst>
                                      </p:cBhvr>
                                    </p:anim>
                                    <p:anim by="(-#ppt_w*0.10)" calcmode="lin" valueType="num">
                                      <p:cBhvr>
                                        <p:cTn id="8" dur="250" autoRev="1" fill="hold">
                                          <p:stCondLst>
                                            <p:cond delay="0"/>
                                          </p:stCondLst>
                                        </p:cTn>
                                        <p:tgtEl>
                                          <p:spTgt spid="3">
                                            <p:txEl>
                                              <p:pRg st="0" end="0"/>
                                            </p:txEl>
                                          </p:spTgt>
                                        </p:tgtEl>
                                        <p:attrNameLst>
                                          <p:attrName>ppt_y</p:attrName>
                                        </p:attrNameLst>
                                      </p:cBhvr>
                                    </p:anim>
                                    <p:animRot by="-480000">
                                      <p:cBhvr>
                                        <p:cTn id="9" dur="250" autoRev="1" fill="hold">
                                          <p:stCondLst>
                                            <p:cond delay="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True or False</a:t>
            </a:r>
            <a:endParaRPr lang="en-US" dirty="0"/>
          </a:p>
        </p:txBody>
      </p:sp>
      <p:sp>
        <p:nvSpPr>
          <p:cNvPr id="3" name="Content Placeholder 2"/>
          <p:cNvSpPr>
            <a:spLocks noGrp="1"/>
          </p:cNvSpPr>
          <p:nvPr>
            <p:ph idx="1"/>
          </p:nvPr>
        </p:nvSpPr>
        <p:spPr/>
        <p:txBody>
          <a:bodyPr/>
          <a:lstStyle/>
          <a:p>
            <a:pPr>
              <a:buNone/>
            </a:pPr>
            <a:r>
              <a:rPr lang="en-US" dirty="0" smtClean="0"/>
              <a:t>Igneous rock transforms into sedimentary rock?</a:t>
            </a:r>
          </a:p>
          <a:p>
            <a:pPr>
              <a:buNone/>
            </a:pPr>
            <a:endParaRPr lang="en-US" dirty="0" smtClean="0"/>
          </a:p>
          <a:p>
            <a:pPr>
              <a:buNone/>
            </a:pPr>
            <a:r>
              <a:rPr lang="en-US" dirty="0" smtClean="0"/>
              <a:t>A- True</a:t>
            </a:r>
          </a:p>
          <a:p>
            <a:pPr>
              <a:buNone/>
            </a:pPr>
            <a:endParaRPr lang="en-US" dirty="0" smtClean="0"/>
          </a:p>
          <a:p>
            <a:pPr>
              <a:buNone/>
            </a:pPr>
            <a:r>
              <a:rPr lang="en-US" dirty="0" smtClean="0"/>
              <a:t>B- False</a:t>
            </a:r>
            <a:endParaRPr lang="en-US"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nodeType="clickEffect">
                                  <p:stCondLst>
                                    <p:cond delay="0"/>
                                  </p:stCondLst>
                                  <p:iterate type="lt">
                                    <p:tmPct val="10000"/>
                                  </p:iterate>
                                  <p:childTnLst>
                                    <p:animScale>
                                      <p:cBhvr>
                                        <p:cTn id="6" dur="250" autoRev="1" fill="hold">
                                          <p:stCondLst>
                                            <p:cond delay="0"/>
                                          </p:stCondLst>
                                        </p:cTn>
                                        <p:tgtEl>
                                          <p:spTgt spid="3">
                                            <p:txEl>
                                              <p:pRg st="2" end="2"/>
                                            </p:txEl>
                                          </p:spTgt>
                                        </p:tgtEl>
                                      </p:cBhvr>
                                      <p:to x="80000" y="100000"/>
                                    </p:animScale>
                                    <p:anim by="(#ppt_w*0.10)" calcmode="lin" valueType="num">
                                      <p:cBhvr>
                                        <p:cTn id="7" dur="250" autoRev="1" fill="hold">
                                          <p:stCondLst>
                                            <p:cond delay="0"/>
                                          </p:stCondLst>
                                        </p:cTn>
                                        <p:tgtEl>
                                          <p:spTgt spid="3">
                                            <p:txEl>
                                              <p:pRg st="2" end="2"/>
                                            </p:txEl>
                                          </p:spTgt>
                                        </p:tgtEl>
                                        <p:attrNameLst>
                                          <p:attrName>ppt_x</p:attrName>
                                        </p:attrNameLst>
                                      </p:cBhvr>
                                    </p:anim>
                                    <p:anim by="(-#ppt_w*0.10)" calcmode="lin" valueType="num">
                                      <p:cBhvr>
                                        <p:cTn id="8" dur="250" autoRev="1" fill="hold">
                                          <p:stCondLst>
                                            <p:cond delay="0"/>
                                          </p:stCondLst>
                                        </p:cTn>
                                        <p:tgtEl>
                                          <p:spTgt spid="3">
                                            <p:txEl>
                                              <p:pRg st="2" end="2"/>
                                            </p:txEl>
                                          </p:spTgt>
                                        </p:tgtEl>
                                        <p:attrNameLst>
                                          <p:attrName>ppt_y</p:attrName>
                                        </p:attrNameLst>
                                      </p:cBhvr>
                                    </p:anim>
                                    <p:animRot by="-480000">
                                      <p:cBhvr>
                                        <p:cTn id="9" dur="250" autoRev="1" fill="hold">
                                          <p:stCondLst>
                                            <p:cond delay="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381000" y="103147"/>
            <a:ext cx="9525000" cy="7059653"/>
          </a:xfrm>
          <a:prstGeom prst="rect">
            <a:avLst/>
          </a:prstGeom>
          <a:ln w="228600" cap="sq" cmpd="thickThin">
            <a:solidFill>
              <a:srgbClr val="000000"/>
            </a:solidFill>
            <a:prstDash val="solid"/>
            <a:miter lim="800000"/>
          </a:ln>
          <a:effectLst>
            <a:innerShdw blurRad="76200">
              <a:srgbClr val="000000"/>
            </a:innerShdw>
          </a:effectLst>
        </p:spPr>
      </p:pic>
      <p:sp>
        <p:nvSpPr>
          <p:cNvPr id="2" name="Title 1"/>
          <p:cNvSpPr>
            <a:spLocks noGrp="1"/>
          </p:cNvSpPr>
          <p:nvPr>
            <p:ph type="title"/>
          </p:nvPr>
        </p:nvSpPr>
        <p:spPr/>
        <p:txBody>
          <a:bodyPr/>
          <a:lstStyle/>
          <a:p>
            <a:r>
              <a:rPr lang="en-US" dirty="0" smtClean="0">
                <a:solidFill>
                  <a:schemeClr val="bg1"/>
                </a:solidFill>
              </a:rPr>
              <a:t>THANK YOU</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rgbClr val="FF0000"/>
                </a:solidFill>
              </a:rPr>
              <a:t>Thanks for watching hope you got information you needed!!!! {and enjoyed}</a:t>
            </a:r>
          </a:p>
          <a:p>
            <a:endParaRPr lang="en-US" dirty="0" smtClean="0">
              <a:solidFill>
                <a:srgbClr val="FF0000"/>
              </a:solidFill>
            </a:endParaRPr>
          </a:p>
          <a:p>
            <a:r>
              <a:rPr lang="en-US" dirty="0" smtClean="0">
                <a:solidFill>
                  <a:srgbClr val="FF0000"/>
                </a:solidFill>
              </a:rPr>
              <a:t>BY: LESLIE  MARTINEZ, ANAY  CASTRO, KUNDI  ZENDA, KRISTRN  CHADWICK </a:t>
            </a:r>
            <a:endParaRPr lang="en-US" dirty="0">
              <a:solidFill>
                <a:srgbClr val="FF0000"/>
              </a:solidFill>
            </a:endParaRPr>
          </a:p>
          <a:p>
            <a:endParaRPr lang="en-US" dirty="0">
              <a:solidFill>
                <a:srgbClr val="FF0000"/>
              </a:solidFill>
            </a:endParaRPr>
          </a:p>
        </p:txBody>
      </p:sp>
    </p:spTree>
    <p:extLst>
      <p:ext uri="{BB962C8B-B14F-4D97-AF65-F5344CB8AC3E}">
        <p14:creationId xmlns:p14="http://schemas.microsoft.com/office/powerpoint/2010/main" val="2251166792"/>
      </p:ext>
    </p:extLst>
  </p:cSld>
  <p:clrMapOvr>
    <a:masterClrMapping/>
  </p:clrMapOvr>
  <mc:AlternateContent xmlns:mc="http://schemas.openxmlformats.org/markup-compatibility/2006">
    <mc:Choice xmlns:p14="http://schemas.microsoft.com/office/powerpoint/2010/main" Requires="p14">
      <p:transition spd="slow" p14:dur="1200">
        <p14:flip dir="r"/>
        <p:sndAc>
          <p:stSnd>
            <p:snd r:embed="rId2" name="chimes.wav"/>
          </p:stSnd>
        </p:sndAc>
      </p:transition>
    </mc:Choice>
    <mc:Fallback>
      <p:transition spd="slow">
        <p:fade/>
        <p:sndAc>
          <p:stSnd>
            <p:snd r:embed="rId2" name="chimes.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86" y="0"/>
            <a:ext cx="9176892" cy="6858000"/>
          </a:xfrm>
          <a:prstGeom prst="rect">
            <a:avLst/>
          </a:prstGeom>
        </p:spPr>
      </p:pic>
      <p:sp>
        <p:nvSpPr>
          <p:cNvPr id="2" name="Title 1"/>
          <p:cNvSpPr>
            <a:spLocks noGrp="1"/>
          </p:cNvSpPr>
          <p:nvPr>
            <p:ph type="title"/>
          </p:nvPr>
        </p:nvSpPr>
        <p:spPr>
          <a:xfrm>
            <a:off x="381000" y="-44393"/>
            <a:ext cx="8229600" cy="1143000"/>
          </a:xfrm>
        </p:spPr>
        <p:txBody>
          <a:bodyPr>
            <a:normAutofit fontScale="90000"/>
          </a:bodyPr>
          <a:lstStyle/>
          <a:p>
            <a:r>
              <a:rPr lang="en-US" dirty="0" smtClean="0">
                <a:solidFill>
                  <a:srgbClr val="7030A0"/>
                </a:solidFill>
              </a:rPr>
              <a:t>Metamorphic rock information</a:t>
            </a:r>
            <a:endParaRPr lang="en-US" dirty="0">
              <a:solidFill>
                <a:srgbClr val="7030A0"/>
              </a:solidFill>
            </a:endParaRPr>
          </a:p>
        </p:txBody>
      </p:sp>
      <p:sp>
        <p:nvSpPr>
          <p:cNvPr id="3" name="Content Placeholder 2"/>
          <p:cNvSpPr>
            <a:spLocks noGrp="1"/>
          </p:cNvSpPr>
          <p:nvPr>
            <p:ph idx="1"/>
          </p:nvPr>
        </p:nvSpPr>
        <p:spPr>
          <a:xfrm flipH="1">
            <a:off x="4560542" y="990600"/>
            <a:ext cx="4430709" cy="3048000"/>
          </a:xfrm>
        </p:spPr>
        <p:txBody>
          <a:bodyPr>
            <a:noAutofit/>
          </a:bodyPr>
          <a:lstStyle/>
          <a:p>
            <a:pPr marL="0" indent="0">
              <a:buNone/>
            </a:pPr>
            <a:r>
              <a:rPr lang="en-US" sz="1800" b="1" dirty="0" smtClean="0">
                <a:solidFill>
                  <a:schemeClr val="tx2">
                    <a:lumMod val="50000"/>
                  </a:schemeClr>
                </a:solidFill>
              </a:rPr>
              <a:t>Metamorphic rocks are rocks that are shaped into another type of rock, by heat and pressure.</a:t>
            </a:r>
          </a:p>
          <a:p>
            <a:pPr marL="0" indent="0">
              <a:buNone/>
            </a:pPr>
            <a:r>
              <a:rPr lang="en-US" sz="1800" b="1" dirty="0" smtClean="0">
                <a:solidFill>
                  <a:schemeClr val="tx2">
                    <a:lumMod val="50000"/>
                  </a:schemeClr>
                </a:solidFill>
              </a:rPr>
              <a:t>Metamorphic rocks that change from one form to another.</a:t>
            </a:r>
          </a:p>
          <a:p>
            <a:pPr marL="0" indent="0">
              <a:buNone/>
            </a:pPr>
            <a:r>
              <a:rPr lang="en-US" sz="1800" b="1" dirty="0" smtClean="0">
                <a:solidFill>
                  <a:schemeClr val="tx2">
                    <a:lumMod val="50000"/>
                  </a:schemeClr>
                </a:solidFill>
              </a:rPr>
              <a:t>The word metamorphic means “to change”.</a:t>
            </a:r>
          </a:p>
          <a:p>
            <a:pPr marL="0" indent="0">
              <a:buNone/>
            </a:pPr>
            <a:r>
              <a:rPr lang="en-US" sz="1800" b="1" dirty="0" smtClean="0">
                <a:solidFill>
                  <a:schemeClr val="tx2">
                    <a:lumMod val="50000"/>
                  </a:schemeClr>
                </a:solidFill>
              </a:rPr>
              <a:t>Most of the earth’s crust is made up of metamorphic rocks.</a:t>
            </a:r>
          </a:p>
          <a:p>
            <a:pPr marL="0" indent="0">
              <a:buNone/>
            </a:pPr>
            <a:r>
              <a:rPr lang="en-US" sz="1800" b="1" dirty="0" smtClean="0">
                <a:solidFill>
                  <a:schemeClr val="tx2">
                    <a:lumMod val="50000"/>
                  </a:schemeClr>
                </a:solidFill>
              </a:rPr>
              <a:t>Metamorphic rocks have been changed over time by extreme pressure and heat</a:t>
            </a:r>
            <a:r>
              <a:rPr lang="en-US" sz="1800" dirty="0" smtClean="0">
                <a:solidFill>
                  <a:schemeClr val="tx2">
                    <a:lumMod val="50000"/>
                  </a:schemeClr>
                </a:solidFill>
              </a:rPr>
              <a:t>.  </a:t>
            </a:r>
          </a:p>
          <a:p>
            <a:pPr marL="0" indent="0">
              <a:buNone/>
            </a:pPr>
            <a:endParaRPr lang="en-US" sz="1800" dirty="0" smtClean="0">
              <a:solidFill>
                <a:schemeClr val="tx2">
                  <a:lumMod val="50000"/>
                </a:schemeClr>
              </a:solidFill>
            </a:endParaRPr>
          </a:p>
          <a:p>
            <a:pPr marL="0" indent="0">
              <a:buNone/>
            </a:pPr>
            <a:r>
              <a:rPr lang="en-US" sz="1800" b="1" dirty="0" smtClean="0">
                <a:solidFill>
                  <a:schemeClr val="tx2">
                    <a:lumMod val="50000"/>
                  </a:schemeClr>
                </a:solidFill>
              </a:rPr>
              <a:t>The background of this slide is metamorphic rock.</a:t>
            </a:r>
            <a:endParaRPr lang="en-US" sz="1800" b="1" dirty="0">
              <a:solidFill>
                <a:schemeClr val="tx2">
                  <a:lumMod val="50000"/>
                </a:schemeClr>
              </a:solidFill>
            </a:endParaRPr>
          </a:p>
        </p:txBody>
      </p:sp>
    </p:spTree>
    <p:extLst>
      <p:ext uri="{BB962C8B-B14F-4D97-AF65-F5344CB8AC3E}">
        <p14:creationId xmlns:p14="http://schemas.microsoft.com/office/powerpoint/2010/main" val="323261749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heel(1)">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6"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wipe(down)">
                                      <p:cBhvr>
                                        <p:cTn id="24" dur="580">
                                          <p:stCondLst>
                                            <p:cond delay="0"/>
                                          </p:stCondLst>
                                        </p:cTn>
                                        <p:tgtEl>
                                          <p:spTgt spid="3">
                                            <p:txEl>
                                              <p:pRg st="3" end="3"/>
                                            </p:txEl>
                                          </p:spTgt>
                                        </p:tgtEl>
                                      </p:cBhvr>
                                    </p:animEffect>
                                    <p:anim calcmode="lin" valueType="num">
                                      <p:cBhvr>
                                        <p:cTn id="25"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3">
                                            <p:txEl>
                                              <p:pRg st="3" end="3"/>
                                            </p:txEl>
                                          </p:spTgt>
                                        </p:tgtEl>
                                      </p:cBhvr>
                                      <p:to x="100000" y="60000"/>
                                    </p:animScale>
                                    <p:animScale>
                                      <p:cBhvr>
                                        <p:cTn id="31" dur="166" decel="50000">
                                          <p:stCondLst>
                                            <p:cond delay="676"/>
                                          </p:stCondLst>
                                        </p:cTn>
                                        <p:tgtEl>
                                          <p:spTgt spid="3">
                                            <p:txEl>
                                              <p:pRg st="3" end="3"/>
                                            </p:txEl>
                                          </p:spTgt>
                                        </p:tgtEl>
                                      </p:cBhvr>
                                      <p:to x="100000" y="100000"/>
                                    </p:animScale>
                                    <p:animScale>
                                      <p:cBhvr>
                                        <p:cTn id="32" dur="26">
                                          <p:stCondLst>
                                            <p:cond delay="1312"/>
                                          </p:stCondLst>
                                        </p:cTn>
                                        <p:tgtEl>
                                          <p:spTgt spid="3">
                                            <p:txEl>
                                              <p:pRg st="3" end="3"/>
                                            </p:txEl>
                                          </p:spTgt>
                                        </p:tgtEl>
                                      </p:cBhvr>
                                      <p:to x="100000" y="80000"/>
                                    </p:animScale>
                                    <p:animScale>
                                      <p:cBhvr>
                                        <p:cTn id="33" dur="166" decel="50000">
                                          <p:stCondLst>
                                            <p:cond delay="1338"/>
                                          </p:stCondLst>
                                        </p:cTn>
                                        <p:tgtEl>
                                          <p:spTgt spid="3">
                                            <p:txEl>
                                              <p:pRg st="3" end="3"/>
                                            </p:txEl>
                                          </p:spTgt>
                                        </p:tgtEl>
                                      </p:cBhvr>
                                      <p:to x="100000" y="100000"/>
                                    </p:animScale>
                                    <p:animScale>
                                      <p:cBhvr>
                                        <p:cTn id="34" dur="26">
                                          <p:stCondLst>
                                            <p:cond delay="1642"/>
                                          </p:stCondLst>
                                        </p:cTn>
                                        <p:tgtEl>
                                          <p:spTgt spid="3">
                                            <p:txEl>
                                              <p:pRg st="3" end="3"/>
                                            </p:txEl>
                                          </p:spTgt>
                                        </p:tgtEl>
                                      </p:cBhvr>
                                      <p:to x="100000" y="90000"/>
                                    </p:animScale>
                                    <p:animScale>
                                      <p:cBhvr>
                                        <p:cTn id="35" dur="166" decel="50000">
                                          <p:stCondLst>
                                            <p:cond delay="1668"/>
                                          </p:stCondLst>
                                        </p:cTn>
                                        <p:tgtEl>
                                          <p:spTgt spid="3">
                                            <p:txEl>
                                              <p:pRg st="3" end="3"/>
                                            </p:txEl>
                                          </p:spTgt>
                                        </p:tgtEl>
                                      </p:cBhvr>
                                      <p:to x="100000" y="100000"/>
                                    </p:animScale>
                                    <p:animScale>
                                      <p:cBhvr>
                                        <p:cTn id="36" dur="26">
                                          <p:stCondLst>
                                            <p:cond delay="1808"/>
                                          </p:stCondLst>
                                        </p:cTn>
                                        <p:tgtEl>
                                          <p:spTgt spid="3">
                                            <p:txEl>
                                              <p:pRg st="3" end="3"/>
                                            </p:txEl>
                                          </p:spTgt>
                                        </p:tgtEl>
                                      </p:cBhvr>
                                      <p:to x="100000" y="95000"/>
                                    </p:animScale>
                                    <p:animScale>
                                      <p:cBhvr>
                                        <p:cTn id="37" dur="166" decel="50000">
                                          <p:stCondLst>
                                            <p:cond delay="1834"/>
                                          </p:stCondLst>
                                        </p:cTn>
                                        <p:tgtEl>
                                          <p:spTgt spid="3">
                                            <p:txEl>
                                              <p:pRg st="3" end="3"/>
                                            </p:txEl>
                                          </p:spTgt>
                                        </p:tgtEl>
                                      </p:cBhvr>
                                      <p:to x="100000" y="100000"/>
                                    </p:animScale>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p:cTn id="4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44" dur="500"/>
                                        <p:tgtEl>
                                          <p:spTgt spid="3">
                                            <p:txEl>
                                              <p:pRg st="4" end="4"/>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0"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5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0782"/>
            <a:ext cx="9143999" cy="6837218"/>
          </a:xfrm>
          <a:prstGeom prst="rect">
            <a:avLst/>
          </a:prstGeom>
        </p:spPr>
      </p:pic>
      <p:sp>
        <p:nvSpPr>
          <p:cNvPr id="2" name="Title 1"/>
          <p:cNvSpPr>
            <a:spLocks noGrp="1"/>
          </p:cNvSpPr>
          <p:nvPr>
            <p:ph type="title"/>
          </p:nvPr>
        </p:nvSpPr>
        <p:spPr/>
        <p:txBody>
          <a:bodyPr>
            <a:normAutofit/>
          </a:bodyPr>
          <a:lstStyle/>
          <a:p>
            <a:r>
              <a:rPr lang="en-US" sz="3600" dirty="0" smtClean="0">
                <a:solidFill>
                  <a:srgbClr val="FF0000"/>
                </a:solidFill>
              </a:rPr>
              <a:t>Igneous rock information</a:t>
            </a:r>
            <a:endParaRPr lang="en-US" sz="3600" dirty="0">
              <a:solidFill>
                <a:srgbClr val="FF0000"/>
              </a:solidFill>
            </a:endParaRPr>
          </a:p>
        </p:txBody>
      </p:sp>
      <p:sp>
        <p:nvSpPr>
          <p:cNvPr id="3" name="Content Placeholder 2"/>
          <p:cNvSpPr>
            <a:spLocks noGrp="1"/>
          </p:cNvSpPr>
          <p:nvPr>
            <p:ph idx="1"/>
          </p:nvPr>
        </p:nvSpPr>
        <p:spPr/>
        <p:txBody>
          <a:bodyPr>
            <a:normAutofit/>
          </a:bodyPr>
          <a:lstStyle/>
          <a:p>
            <a:pPr marL="0" indent="0">
              <a:buNone/>
            </a:pPr>
            <a:r>
              <a:rPr lang="en-US" sz="2400" dirty="0" smtClean="0"/>
              <a:t>Igneous rocks is formed when a volcano erupts and </a:t>
            </a:r>
            <a:r>
              <a:rPr lang="en-US" sz="2400" dirty="0" smtClean="0"/>
              <a:t> lava comes out,</a:t>
            </a:r>
            <a:r>
              <a:rPr lang="en-US" sz="2400" dirty="0" smtClean="0"/>
              <a:t> </a:t>
            </a:r>
            <a:r>
              <a:rPr lang="en-US" sz="2400" dirty="0" smtClean="0"/>
              <a:t>then after a while it cools down and becomes igneous rock. Igneous rocks are the only type of rocks that form from molten magma. Igneous rock is the oldest of all rocks. Igneous comes from a Greek word that means fire.</a:t>
            </a:r>
          </a:p>
          <a:p>
            <a:pPr marL="0" indent="0">
              <a:buNone/>
            </a:pPr>
            <a:r>
              <a:rPr lang="en-US" sz="2400" dirty="0" smtClean="0"/>
              <a:t>All igneous rocks do not cool the same way. That is why they don’t look all the same. They don’t contain any fossils. The background of this rock is igneous.</a:t>
            </a:r>
          </a:p>
          <a:p>
            <a:endParaRPr lang="en-US" sz="2400" dirty="0" smtClean="0"/>
          </a:p>
          <a:p>
            <a:pPr>
              <a:buNone/>
            </a:pPr>
            <a:endParaRPr lang="en-US" sz="2400" dirty="0"/>
          </a:p>
        </p:txBody>
      </p:sp>
    </p:spTree>
    <p:extLst>
      <p:ext uri="{BB962C8B-B14F-4D97-AF65-F5344CB8AC3E}">
        <p14:creationId xmlns:p14="http://schemas.microsoft.com/office/powerpoint/2010/main" val="15574314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heel(1)">
                                      <p:cBhvr>
                                        <p:cTn id="11" dur="20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circle(in)">
                                      <p:cBhvr>
                                        <p:cTn id="2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6" y="0"/>
            <a:ext cx="9144000" cy="6851073"/>
          </a:xfrm>
          <a:prstGeom prst="rect">
            <a:avLst/>
          </a:prstGeom>
        </p:spPr>
      </p:pic>
      <p:sp>
        <p:nvSpPr>
          <p:cNvPr id="2" name="Title 1"/>
          <p:cNvSpPr>
            <a:spLocks noGrp="1"/>
          </p:cNvSpPr>
          <p:nvPr>
            <p:ph type="title"/>
          </p:nvPr>
        </p:nvSpPr>
        <p:spPr/>
        <p:txBody>
          <a:bodyPr>
            <a:normAutofit fontScale="90000"/>
          </a:bodyPr>
          <a:lstStyle/>
          <a:p>
            <a:r>
              <a:rPr lang="en-US" dirty="0" smtClean="0">
                <a:solidFill>
                  <a:srgbClr val="00B050"/>
                </a:solidFill>
              </a:rPr>
              <a:t>Sedimentary rocks information</a:t>
            </a:r>
            <a:endParaRPr lang="en-US" dirty="0">
              <a:solidFill>
                <a:srgbClr val="00B050"/>
              </a:solidFill>
            </a:endParaRPr>
          </a:p>
        </p:txBody>
      </p:sp>
      <p:sp>
        <p:nvSpPr>
          <p:cNvPr id="3" name="Content Placeholder 2"/>
          <p:cNvSpPr>
            <a:spLocks noGrp="1"/>
          </p:cNvSpPr>
          <p:nvPr>
            <p:ph idx="1"/>
          </p:nvPr>
        </p:nvSpPr>
        <p:spPr>
          <a:xfrm>
            <a:off x="457200" y="1524000"/>
            <a:ext cx="8229600" cy="4525963"/>
          </a:xfrm>
        </p:spPr>
        <p:txBody>
          <a:bodyPr>
            <a:noAutofit/>
          </a:bodyPr>
          <a:lstStyle/>
          <a:p>
            <a:pPr marL="0" indent="0">
              <a:buNone/>
            </a:pPr>
            <a:r>
              <a:rPr lang="en-US" sz="2800" dirty="0" smtClean="0">
                <a:solidFill>
                  <a:schemeClr val="bg1"/>
                </a:solidFill>
              </a:rPr>
              <a:t>The background </a:t>
            </a:r>
            <a:r>
              <a:rPr lang="en-US" sz="2800" dirty="0" smtClean="0">
                <a:solidFill>
                  <a:srgbClr val="FFFF00"/>
                </a:solidFill>
              </a:rPr>
              <a:t>of this slide is a image of </a:t>
            </a:r>
            <a:r>
              <a:rPr lang="en-US" sz="2800" dirty="0" smtClean="0">
                <a:solidFill>
                  <a:schemeClr val="bg1"/>
                </a:solidFill>
              </a:rPr>
              <a:t>sedimentary </a:t>
            </a:r>
            <a:r>
              <a:rPr lang="en-US" sz="2800" dirty="0" smtClean="0">
                <a:solidFill>
                  <a:srgbClr val="FFFF00"/>
                </a:solidFill>
              </a:rPr>
              <a:t>rock. Sedimentary rock is where </a:t>
            </a:r>
            <a:r>
              <a:rPr lang="en-US" sz="2800" dirty="0" smtClean="0">
                <a:solidFill>
                  <a:schemeClr val="bg1"/>
                </a:solidFill>
              </a:rPr>
              <a:t>igneous</a:t>
            </a:r>
            <a:r>
              <a:rPr lang="en-US" sz="2800" dirty="0" smtClean="0">
                <a:solidFill>
                  <a:srgbClr val="FFFF00"/>
                </a:solidFill>
              </a:rPr>
              <a:t> rocks are weathered and eroded. What is </a:t>
            </a:r>
            <a:r>
              <a:rPr lang="en-US" sz="2800" dirty="0" smtClean="0">
                <a:solidFill>
                  <a:schemeClr val="bg1"/>
                </a:solidFill>
              </a:rPr>
              <a:t>weathered</a:t>
            </a:r>
            <a:r>
              <a:rPr lang="en-US" sz="2800" dirty="0" smtClean="0">
                <a:solidFill>
                  <a:srgbClr val="FFFF00"/>
                </a:solidFill>
              </a:rPr>
              <a:t> and eroded you ask? Weathered takes </a:t>
            </a:r>
            <a:r>
              <a:rPr lang="en-US" sz="2800" dirty="0" smtClean="0">
                <a:solidFill>
                  <a:schemeClr val="bg1"/>
                </a:solidFill>
              </a:rPr>
              <a:t>place</a:t>
            </a:r>
            <a:r>
              <a:rPr lang="en-US" sz="2800" dirty="0" smtClean="0">
                <a:solidFill>
                  <a:srgbClr val="FFFF00"/>
                </a:solidFill>
              </a:rPr>
              <a:t> when rocks are broken down into small </a:t>
            </a:r>
            <a:r>
              <a:rPr lang="en-US" sz="2800" dirty="0" smtClean="0">
                <a:solidFill>
                  <a:schemeClr val="bg1"/>
                </a:solidFill>
              </a:rPr>
              <a:t>particles</a:t>
            </a:r>
            <a:r>
              <a:rPr lang="en-US" sz="2800" dirty="0" smtClean="0">
                <a:solidFill>
                  <a:srgbClr val="FFFF00"/>
                </a:solidFill>
              </a:rPr>
              <a:t> or pieces by weather. </a:t>
            </a:r>
            <a:r>
              <a:rPr lang="en-US" dirty="0" smtClean="0">
                <a:solidFill>
                  <a:srgbClr val="FFFF00"/>
                </a:solidFill>
              </a:rPr>
              <a:t>O</a:t>
            </a:r>
            <a:r>
              <a:rPr lang="en-US" sz="2800" dirty="0" smtClean="0">
                <a:solidFill>
                  <a:srgbClr val="FFFF00"/>
                </a:solidFill>
              </a:rPr>
              <a:t>n the other hand  eroded means worn away by water or ice. Sedimentary rocks are formed, and sediments are pressed and cemented together to form sedimentary rocks.</a:t>
            </a:r>
          </a:p>
        </p:txBody>
      </p:sp>
    </p:spTree>
    <p:extLst>
      <p:ext uri="{BB962C8B-B14F-4D97-AF65-F5344CB8AC3E}">
        <p14:creationId xmlns:p14="http://schemas.microsoft.com/office/powerpoint/2010/main" val="15191832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fmla="#ppt_w*sin(2.5*pi*$)">
                                          <p:val>
                                            <p:fltVal val="0"/>
                                          </p:val>
                                        </p:tav>
                                        <p:tav tm="100000">
                                          <p:val>
                                            <p:fltVal val="1"/>
                                          </p:val>
                                        </p:tav>
                                      </p:tavLst>
                                    </p:anim>
                                    <p:anim calcmode="lin" valueType="num">
                                      <p:cBhvr>
                                        <p:cTn id="8" dur="5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9" presetClass="path" presetSubtype="0" accel="50000" decel="50000" fill="hold" grpId="0" nodeType="clickEffect">
                                  <p:stCondLst>
                                    <p:cond delay="0"/>
                                  </p:stCondLst>
                                  <p:childTnLst>
                                    <p:animMotion origin="layout" path="M 0 0 C 0.012 -0.018 0.033 -0.044 0.058 -0.044 C 0.095 -0.044 0.125 -0.017 0.125 0.017 C 0.125 0.028 0.122 0.038 0.116 0.047 C 0.117 0.047 0 0.182 0 0.183 C 0 0.182 -0.117 0.047 -0.116 0.047 C -0.122 0.038 -0.125 0.028 -0.125 0.017 C -0.125 -0.017 -0.095 -0.044 -0.057 -0.044 C -0.033 -0.044 -0.012 -0.018 0 0 Z" pathEditMode="relative" ptsTypes="">
                                      <p:cBhvr>
                                        <p:cTn id="12" dur="2000" fill="hold"/>
                                        <p:tgtEl>
                                          <p:spTgt spid="3">
                                            <p:txEl>
                                              <p:pRg st="0" end="0"/>
                                            </p:txEl>
                                          </p:spTgt>
                                        </p:tgtEl>
                                        <p:attrNameLst>
                                          <p:attrName>ppt_x</p:attrName>
                                          <p:attrName>ppt_y</p:attrName>
                                        </p:attrNameLst>
                                      </p:cBhvr>
                                    </p:animMotion>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amond(in)">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61682" cy="6858000"/>
          </a:xfrm>
          <a:prstGeom prst="rect">
            <a:avLst/>
          </a:prstGeom>
        </p:spPr>
      </p:pic>
      <p:sp>
        <p:nvSpPr>
          <p:cNvPr id="2" name="Title 1"/>
          <p:cNvSpPr>
            <a:spLocks noGrp="1"/>
          </p:cNvSpPr>
          <p:nvPr>
            <p:ph type="title"/>
          </p:nvPr>
        </p:nvSpPr>
        <p:spPr/>
        <p:txBody>
          <a:bodyPr/>
          <a:lstStyle/>
          <a:p>
            <a:r>
              <a:rPr lang="en-US" dirty="0" smtClean="0">
                <a:solidFill>
                  <a:schemeClr val="tx1"/>
                </a:solidFill>
              </a:rPr>
              <a:t>More Information</a:t>
            </a:r>
            <a:endParaRPr lang="en-US" dirty="0">
              <a:solidFill>
                <a:schemeClr val="tx1"/>
              </a:solidFill>
            </a:endParaRPr>
          </a:p>
        </p:txBody>
      </p:sp>
      <p:sp>
        <p:nvSpPr>
          <p:cNvPr id="3" name="Content Placeholder 2"/>
          <p:cNvSpPr>
            <a:spLocks noGrp="1"/>
          </p:cNvSpPr>
          <p:nvPr>
            <p:ph idx="1"/>
          </p:nvPr>
        </p:nvSpPr>
        <p:spPr>
          <a:xfrm>
            <a:off x="609600" y="1676400"/>
            <a:ext cx="8229600" cy="4709160"/>
          </a:xfrm>
        </p:spPr>
        <p:txBody>
          <a:bodyPr>
            <a:normAutofit fontScale="92500" lnSpcReduction="10000"/>
          </a:bodyPr>
          <a:lstStyle/>
          <a:p>
            <a:pPr marL="0" indent="0">
              <a:buNone/>
            </a:pPr>
            <a:r>
              <a:rPr lang="en-US" dirty="0" smtClean="0"/>
              <a:t>Here is some more information about the rock cycle. Rock pieces, called sediments drop from the wind or water to make a layer. The layer can be buried under other layers. After a very long time, sediments can be cemented together to make sedimentary rock. (in this way, igneous rock can become sedimentary rock.) Metamorphic rock has the ability to form crystals. If it has crystals already, it forms bigger crystals. This rock changes, it is called metamorphic. This rock forms when lava cools and makes really pretty crystals. Magma is hot liquid stuff that comes out of volcanoes, this rock is called igneous rock.</a:t>
            </a:r>
            <a:endParaRPr lang="en-US" dirty="0"/>
          </a:p>
        </p:txBody>
      </p:sp>
    </p:spTree>
    <p:extLst>
      <p:ext uri="{BB962C8B-B14F-4D97-AF65-F5344CB8AC3E}">
        <p14:creationId xmlns:p14="http://schemas.microsoft.com/office/powerpoint/2010/main" val="27873611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gneous rock.jpg"/>
          <p:cNvPicPr>
            <a:picLocks noChangeAspect="1"/>
          </p:cNvPicPr>
          <p:nvPr/>
        </p:nvPicPr>
        <p:blipFill>
          <a:blip r:embed="rId2" cstate="print"/>
          <a:stretch>
            <a:fillRect/>
          </a:stretch>
        </p:blipFill>
        <p:spPr>
          <a:xfrm>
            <a:off x="304800" y="4876800"/>
            <a:ext cx="1828800" cy="1800664"/>
          </a:xfrm>
          <a:prstGeom prst="rect">
            <a:avLst/>
          </a:prstGeom>
        </p:spPr>
      </p:pic>
      <p:sp>
        <p:nvSpPr>
          <p:cNvPr id="2" name="Title 1"/>
          <p:cNvSpPr>
            <a:spLocks noGrp="1"/>
          </p:cNvSpPr>
          <p:nvPr>
            <p:ph type="ctrTitle"/>
          </p:nvPr>
        </p:nvSpPr>
        <p:spPr/>
        <p:txBody>
          <a:bodyPr/>
          <a:lstStyle/>
          <a:p>
            <a:r>
              <a:rPr lang="en-US" dirty="0" smtClean="0"/>
              <a:t>Lets DO THE QUIZ!!!</a:t>
            </a:r>
            <a:endParaRPr lang="en-US" dirty="0"/>
          </a:p>
        </p:txBody>
      </p:sp>
      <p:pic>
        <p:nvPicPr>
          <p:cNvPr id="4" name="Picture 3" descr="sedimentary rock.jpg"/>
          <p:cNvPicPr>
            <a:picLocks noChangeAspect="1"/>
          </p:cNvPicPr>
          <p:nvPr/>
        </p:nvPicPr>
        <p:blipFill>
          <a:blip r:embed="rId3" cstate="print"/>
          <a:stretch>
            <a:fillRect/>
          </a:stretch>
        </p:blipFill>
        <p:spPr>
          <a:xfrm>
            <a:off x="3276600" y="533400"/>
            <a:ext cx="1828800" cy="1524000"/>
          </a:xfrm>
          <a:prstGeom prst="rect">
            <a:avLst/>
          </a:prstGeom>
        </p:spPr>
      </p:pic>
      <p:pic>
        <p:nvPicPr>
          <p:cNvPr id="6" name="Picture 5" descr="metamorphic rock.jpg"/>
          <p:cNvPicPr>
            <a:picLocks noChangeAspect="1"/>
          </p:cNvPicPr>
          <p:nvPr/>
        </p:nvPicPr>
        <p:blipFill>
          <a:blip r:embed="rId4" cstate="print"/>
          <a:stretch>
            <a:fillRect/>
          </a:stretch>
        </p:blipFill>
        <p:spPr>
          <a:xfrm>
            <a:off x="6781800" y="5029200"/>
            <a:ext cx="2081022" cy="1564678"/>
          </a:xfrm>
          <a:prstGeom prst="rect">
            <a:avLst/>
          </a:prstGeom>
        </p:spPr>
      </p:pic>
    </p:spTree>
    <p:extLst>
      <p:ext uri="{BB962C8B-B14F-4D97-AF65-F5344CB8AC3E}">
        <p14:creationId xmlns:p14="http://schemas.microsoft.com/office/powerpoint/2010/main" val="417428300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a rock cycle ever stop?</a:t>
            </a:r>
            <a:endParaRPr lang="en-US" dirty="0"/>
          </a:p>
        </p:txBody>
      </p:sp>
      <p:sp>
        <p:nvSpPr>
          <p:cNvPr id="3" name="Content Placeholder 2"/>
          <p:cNvSpPr>
            <a:spLocks noGrp="1"/>
          </p:cNvSpPr>
          <p:nvPr>
            <p:ph idx="1"/>
          </p:nvPr>
        </p:nvSpPr>
        <p:spPr/>
        <p:txBody>
          <a:bodyPr/>
          <a:lstStyle/>
          <a:p>
            <a:pPr marL="137160" indent="0">
              <a:buNone/>
            </a:pPr>
            <a:r>
              <a:rPr lang="en-US" dirty="0" smtClean="0"/>
              <a:t>A- sometimes </a:t>
            </a:r>
          </a:p>
          <a:p>
            <a:pPr marL="137160" indent="0">
              <a:buNone/>
            </a:pPr>
            <a:endParaRPr lang="en-US" dirty="0"/>
          </a:p>
          <a:p>
            <a:pPr marL="137160" indent="0">
              <a:buNone/>
            </a:pPr>
            <a:r>
              <a:rPr lang="en-US" dirty="0" smtClean="0"/>
              <a:t>B- Never Stops</a:t>
            </a:r>
          </a:p>
          <a:p>
            <a:pPr marL="137160" indent="0">
              <a:buNone/>
            </a:pPr>
            <a:endParaRPr lang="en-US" dirty="0"/>
          </a:p>
          <a:p>
            <a:pPr marL="137160" indent="0">
              <a:buNone/>
            </a:pPr>
            <a:r>
              <a:rPr lang="en-US" dirty="0" smtClean="0"/>
              <a:t>C- Once a year</a:t>
            </a:r>
          </a:p>
          <a:p>
            <a:pPr marL="137160" indent="0">
              <a:buNone/>
            </a:pPr>
            <a:endParaRPr lang="en-US" dirty="0"/>
          </a:p>
          <a:p>
            <a:pPr marL="137160" indent="0">
              <a:buNone/>
            </a:pPr>
            <a:r>
              <a:rPr lang="en-US" dirty="0" smtClean="0"/>
              <a:t>D- None of the above </a:t>
            </a:r>
          </a:p>
        </p:txBody>
      </p:sp>
    </p:spTree>
    <p:extLst>
      <p:ext uri="{BB962C8B-B14F-4D97-AF65-F5344CB8AC3E}">
        <p14:creationId xmlns:p14="http://schemas.microsoft.com/office/powerpoint/2010/main" val="286219683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nodeType="clickEffect">
                                  <p:stCondLst>
                                    <p:cond delay="0"/>
                                  </p:stCondLst>
                                  <p:iterate type="lt">
                                    <p:tmPct val="10000"/>
                                  </p:iterate>
                                  <p:childTnLst>
                                    <p:animScale>
                                      <p:cBhvr>
                                        <p:cTn id="6" dur="250" autoRev="1" fill="hold">
                                          <p:stCondLst>
                                            <p:cond delay="0"/>
                                          </p:stCondLst>
                                        </p:cTn>
                                        <p:tgtEl>
                                          <p:spTgt spid="3">
                                            <p:txEl>
                                              <p:pRg st="2" end="2"/>
                                            </p:txEl>
                                          </p:spTgt>
                                        </p:tgtEl>
                                      </p:cBhvr>
                                      <p:to x="80000" y="100000"/>
                                    </p:animScale>
                                    <p:anim by="(#ppt_w*0.10)" calcmode="lin" valueType="num">
                                      <p:cBhvr>
                                        <p:cTn id="7" dur="250" autoRev="1" fill="hold">
                                          <p:stCondLst>
                                            <p:cond delay="0"/>
                                          </p:stCondLst>
                                        </p:cTn>
                                        <p:tgtEl>
                                          <p:spTgt spid="3">
                                            <p:txEl>
                                              <p:pRg st="2" end="2"/>
                                            </p:txEl>
                                          </p:spTgt>
                                        </p:tgtEl>
                                        <p:attrNameLst>
                                          <p:attrName>ppt_x</p:attrName>
                                        </p:attrNameLst>
                                      </p:cBhvr>
                                    </p:anim>
                                    <p:anim by="(-#ppt_w*0.10)" calcmode="lin" valueType="num">
                                      <p:cBhvr>
                                        <p:cTn id="8" dur="250" autoRev="1" fill="hold">
                                          <p:stCondLst>
                                            <p:cond delay="0"/>
                                          </p:stCondLst>
                                        </p:cTn>
                                        <p:tgtEl>
                                          <p:spTgt spid="3">
                                            <p:txEl>
                                              <p:pRg st="2" end="2"/>
                                            </p:txEl>
                                          </p:spTgt>
                                        </p:tgtEl>
                                        <p:attrNameLst>
                                          <p:attrName>ppt_y</p:attrName>
                                        </p:attrNameLst>
                                      </p:cBhvr>
                                    </p:anim>
                                    <p:animRot by="-480000">
                                      <p:cBhvr>
                                        <p:cTn id="9" dur="250" autoRev="1" fill="hold">
                                          <p:stCondLst>
                                            <p:cond delay="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True or false</a:t>
            </a:r>
            <a:endParaRPr lang="en-US" dirty="0"/>
          </a:p>
        </p:txBody>
      </p:sp>
      <p:sp>
        <p:nvSpPr>
          <p:cNvPr id="3" name="Content Placeholder 2"/>
          <p:cNvSpPr>
            <a:spLocks noGrp="1"/>
          </p:cNvSpPr>
          <p:nvPr>
            <p:ph idx="1"/>
          </p:nvPr>
        </p:nvSpPr>
        <p:spPr/>
        <p:txBody>
          <a:bodyPr/>
          <a:lstStyle/>
          <a:p>
            <a:pPr marL="137160" indent="0">
              <a:buNone/>
            </a:pPr>
            <a:r>
              <a:rPr lang="en-US" dirty="0" smtClean="0"/>
              <a:t>Metamorphic rocks are rocks that are shaped into another type of rock, by cooling down?</a:t>
            </a:r>
          </a:p>
          <a:p>
            <a:pPr marL="137160" indent="0">
              <a:buNone/>
            </a:pPr>
            <a:endParaRPr lang="en-US" dirty="0" smtClean="0"/>
          </a:p>
          <a:p>
            <a:pPr marL="137160" indent="0">
              <a:buNone/>
            </a:pPr>
            <a:r>
              <a:rPr lang="en-US" dirty="0" smtClean="0"/>
              <a:t>A- False</a:t>
            </a:r>
          </a:p>
          <a:p>
            <a:pPr marL="137160" indent="0">
              <a:buNone/>
            </a:pPr>
            <a:endParaRPr lang="en-US" dirty="0" smtClean="0"/>
          </a:p>
          <a:p>
            <a:pPr marL="137160" indent="0">
              <a:buNone/>
            </a:pPr>
            <a:r>
              <a:rPr lang="en-US" dirty="0" smtClean="0"/>
              <a:t>B- True</a:t>
            </a:r>
          </a:p>
        </p:txBody>
      </p:sp>
    </p:spTree>
    <p:extLst>
      <p:ext uri="{BB962C8B-B14F-4D97-AF65-F5344CB8AC3E}">
        <p14:creationId xmlns:p14="http://schemas.microsoft.com/office/powerpoint/2010/main" val="1118806688"/>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nodeType="clickEffect">
                                  <p:stCondLst>
                                    <p:cond delay="0"/>
                                  </p:stCondLst>
                                  <p:iterate type="lt">
                                    <p:tmPct val="10000"/>
                                  </p:iterate>
                                  <p:childTnLst>
                                    <p:animScale>
                                      <p:cBhvr>
                                        <p:cTn id="6" dur="250" autoRev="1" fill="hold">
                                          <p:stCondLst>
                                            <p:cond delay="0"/>
                                          </p:stCondLst>
                                        </p:cTn>
                                        <p:tgtEl>
                                          <p:spTgt spid="3">
                                            <p:txEl>
                                              <p:pRg st="2" end="2"/>
                                            </p:txEl>
                                          </p:spTgt>
                                        </p:tgtEl>
                                      </p:cBhvr>
                                      <p:to x="80000" y="100000"/>
                                    </p:animScale>
                                    <p:anim by="(#ppt_w*0.10)" calcmode="lin" valueType="num">
                                      <p:cBhvr>
                                        <p:cTn id="7" dur="250" autoRev="1" fill="hold">
                                          <p:stCondLst>
                                            <p:cond delay="0"/>
                                          </p:stCondLst>
                                        </p:cTn>
                                        <p:tgtEl>
                                          <p:spTgt spid="3">
                                            <p:txEl>
                                              <p:pRg st="2" end="2"/>
                                            </p:txEl>
                                          </p:spTgt>
                                        </p:tgtEl>
                                        <p:attrNameLst>
                                          <p:attrName>ppt_x</p:attrName>
                                        </p:attrNameLst>
                                      </p:cBhvr>
                                    </p:anim>
                                    <p:anim by="(-#ppt_w*0.10)" calcmode="lin" valueType="num">
                                      <p:cBhvr>
                                        <p:cTn id="8" dur="250" autoRev="1" fill="hold">
                                          <p:stCondLst>
                                            <p:cond delay="0"/>
                                          </p:stCondLst>
                                        </p:cTn>
                                        <p:tgtEl>
                                          <p:spTgt spid="3">
                                            <p:txEl>
                                              <p:pRg st="2" end="2"/>
                                            </p:txEl>
                                          </p:spTgt>
                                        </p:tgtEl>
                                        <p:attrNameLst>
                                          <p:attrName>ppt_y</p:attrName>
                                        </p:attrNameLst>
                                      </p:cBhvr>
                                    </p:anim>
                                    <p:animRot by="-480000">
                                      <p:cBhvr>
                                        <p:cTn id="9" dur="250" autoRev="1" fill="hold">
                                          <p:stCondLst>
                                            <p:cond delay="0"/>
                                          </p:stCondLst>
                                        </p:cTn>
                                        <p:tgtEl>
                                          <p:spTgt spid="3">
                                            <p:txEl>
                                              <p:pRg st="2" end="2"/>
                                            </p:txEl>
                                          </p:spTgt>
                                        </p:tgtEl>
                                        <p:attrNameLst>
                                          <p:attrName>r</p:attrName>
                                        </p:attrNameLst>
                                      </p:cBhvr>
                                    </p:animRo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the Definition of Igneous Rock?</a:t>
            </a:r>
            <a:endParaRPr lang="en-US" dirty="0"/>
          </a:p>
        </p:txBody>
      </p:sp>
      <p:sp>
        <p:nvSpPr>
          <p:cNvPr id="3" name="Content Placeholder 2"/>
          <p:cNvSpPr>
            <a:spLocks noGrp="1"/>
          </p:cNvSpPr>
          <p:nvPr>
            <p:ph idx="1"/>
          </p:nvPr>
        </p:nvSpPr>
        <p:spPr/>
        <p:txBody>
          <a:bodyPr/>
          <a:lstStyle/>
          <a:p>
            <a:pPr marL="137160" indent="0">
              <a:buNone/>
            </a:pPr>
            <a:r>
              <a:rPr lang="en-US" dirty="0" smtClean="0"/>
              <a:t>A- Where igneous rocks are weathered and eroded</a:t>
            </a:r>
          </a:p>
          <a:p>
            <a:pPr marL="137160" indent="0">
              <a:buNone/>
            </a:pPr>
            <a:endParaRPr lang="en-US" dirty="0"/>
          </a:p>
          <a:p>
            <a:pPr marL="137160" indent="0">
              <a:buNone/>
            </a:pPr>
            <a:r>
              <a:rPr lang="en-US" dirty="0" smtClean="0"/>
              <a:t>B- When a volcano erupts and lava</a:t>
            </a:r>
            <a:r>
              <a:rPr lang="en-US" dirty="0"/>
              <a:t> </a:t>
            </a:r>
            <a:r>
              <a:rPr lang="en-US" dirty="0" smtClean="0"/>
              <a:t>comes out.</a:t>
            </a:r>
          </a:p>
          <a:p>
            <a:pPr marL="137160" indent="0">
              <a:buNone/>
            </a:pPr>
            <a:endParaRPr lang="en-US" dirty="0"/>
          </a:p>
          <a:p>
            <a:pPr marL="137160" indent="0">
              <a:buNone/>
            </a:pPr>
            <a:r>
              <a:rPr lang="en-US" dirty="0" smtClean="0"/>
              <a:t>C- Rock formed by heat and pressure.</a:t>
            </a:r>
            <a:endParaRPr lang="en-US" dirty="0"/>
          </a:p>
        </p:txBody>
      </p:sp>
    </p:spTree>
    <p:extLst>
      <p:ext uri="{BB962C8B-B14F-4D97-AF65-F5344CB8AC3E}">
        <p14:creationId xmlns:p14="http://schemas.microsoft.com/office/powerpoint/2010/main" val="3618864527"/>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nodeType="clickEffect">
                                  <p:stCondLst>
                                    <p:cond delay="0"/>
                                  </p:stCondLst>
                                  <p:iterate type="lt">
                                    <p:tmPct val="10000"/>
                                  </p:iterate>
                                  <p:childTnLst>
                                    <p:animScale>
                                      <p:cBhvr>
                                        <p:cTn id="6" dur="250" autoRev="1" fill="hold">
                                          <p:stCondLst>
                                            <p:cond delay="0"/>
                                          </p:stCondLst>
                                        </p:cTn>
                                        <p:tgtEl>
                                          <p:spTgt spid="3">
                                            <p:txEl>
                                              <p:pRg st="2" end="2"/>
                                            </p:txEl>
                                          </p:spTgt>
                                        </p:tgtEl>
                                      </p:cBhvr>
                                      <p:to x="80000" y="100000"/>
                                    </p:animScale>
                                    <p:anim by="(#ppt_w*0.10)" calcmode="lin" valueType="num">
                                      <p:cBhvr>
                                        <p:cTn id="7" dur="250" autoRev="1" fill="hold">
                                          <p:stCondLst>
                                            <p:cond delay="0"/>
                                          </p:stCondLst>
                                        </p:cTn>
                                        <p:tgtEl>
                                          <p:spTgt spid="3">
                                            <p:txEl>
                                              <p:pRg st="2" end="2"/>
                                            </p:txEl>
                                          </p:spTgt>
                                        </p:tgtEl>
                                        <p:attrNameLst>
                                          <p:attrName>ppt_x</p:attrName>
                                        </p:attrNameLst>
                                      </p:cBhvr>
                                    </p:anim>
                                    <p:anim by="(-#ppt_w*0.10)" calcmode="lin" valueType="num">
                                      <p:cBhvr>
                                        <p:cTn id="8" dur="250" autoRev="1" fill="hold">
                                          <p:stCondLst>
                                            <p:cond delay="0"/>
                                          </p:stCondLst>
                                        </p:cTn>
                                        <p:tgtEl>
                                          <p:spTgt spid="3">
                                            <p:txEl>
                                              <p:pRg st="2" end="2"/>
                                            </p:txEl>
                                          </p:spTgt>
                                        </p:tgtEl>
                                        <p:attrNameLst>
                                          <p:attrName>ppt_y</p:attrName>
                                        </p:attrNameLst>
                                      </p:cBhvr>
                                    </p:anim>
                                    <p:animRot by="-480000">
                                      <p:cBhvr>
                                        <p:cTn id="9" dur="250" autoRev="1" fill="hold">
                                          <p:stCondLst>
                                            <p:cond delay="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361</TotalTime>
  <Words>620</Words>
  <Application>Microsoft Office PowerPoint</Application>
  <PresentationFormat>On-screen Show (4:3)</PresentationFormat>
  <Paragraphs>79</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Apex</vt:lpstr>
      <vt:lpstr>It’s a hard rock life.</vt:lpstr>
      <vt:lpstr>Metamorphic rock information</vt:lpstr>
      <vt:lpstr>Igneous rock information</vt:lpstr>
      <vt:lpstr>Sedimentary rocks information</vt:lpstr>
      <vt:lpstr>More Information</vt:lpstr>
      <vt:lpstr>Lets DO THE QUIZ!!!</vt:lpstr>
      <vt:lpstr>Does a rock cycle ever stop?</vt:lpstr>
      <vt:lpstr>True or false</vt:lpstr>
      <vt:lpstr>What is the Definition of Igneous Rock?</vt:lpstr>
      <vt:lpstr>How is Sedimentary Rock formed?</vt:lpstr>
      <vt:lpstr>True or False?</vt:lpstr>
      <vt:lpstr>When a volcano erupts igneous rock_________</vt:lpstr>
      <vt:lpstr>In Which Order is sedimentary Rock Formed?</vt:lpstr>
      <vt:lpstr>What is the Meaning of Metamorphic Rock?</vt:lpstr>
      <vt:lpstr>True or False</vt:lpstr>
      <vt:lpstr>THANK YOU</vt:lpstr>
    </vt:vector>
  </TitlesOfParts>
  <Company>Wylie ISD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Martinez, Leslie</dc:creator>
  <cp:lastModifiedBy>Castro Aldava, Anay</cp:lastModifiedBy>
  <cp:revision>40</cp:revision>
  <dcterms:created xsi:type="dcterms:W3CDTF">2012-04-30T14:43:10Z</dcterms:created>
  <dcterms:modified xsi:type="dcterms:W3CDTF">2012-05-03T15:41:34Z</dcterms:modified>
</cp:coreProperties>
</file>